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7"/>
  </p:notesMasterIdLst>
  <p:handoutMasterIdLst>
    <p:handoutMasterId r:id="rId18"/>
  </p:handoutMasterIdLst>
  <p:sldIdLst>
    <p:sldId id="256" r:id="rId6"/>
    <p:sldId id="257" r:id="rId7"/>
    <p:sldId id="267" r:id="rId8"/>
    <p:sldId id="260" r:id="rId9"/>
    <p:sldId id="264" r:id="rId10"/>
    <p:sldId id="263" r:id="rId11"/>
    <p:sldId id="262" r:id="rId12"/>
    <p:sldId id="265" r:id="rId13"/>
    <p:sldId id="266" r:id="rId14"/>
    <p:sldId id="25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95" d="100"/>
          <a:sy n="95" d="100"/>
        </p:scale>
        <p:origin x="-128" y="-10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5/31/15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5/31/15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60314" y="2761715"/>
            <a:ext cx="8229600" cy="553998"/>
          </a:xfrm>
        </p:spPr>
        <p:txBody>
          <a:bodyPr/>
          <a:lstStyle/>
          <a:p>
            <a:r>
              <a:rPr lang="en-US" dirty="0" smtClean="0"/>
              <a:t>An Introduction to the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  <a:p>
            <a:r>
              <a:rPr lang="en-US" sz="2800" dirty="0" smtClean="0"/>
              <a:t>Applying multiple recipes</a:t>
            </a:r>
          </a:p>
          <a:p>
            <a:r>
              <a:rPr lang="en-US" sz="2800" dirty="0" smtClean="0"/>
              <a:t>Testing with Test Kitchen</a:t>
            </a:r>
          </a:p>
          <a:p>
            <a:r>
              <a:rPr lang="en-US" sz="2800" dirty="0" smtClean="0"/>
              <a:t>Node Attributes</a:t>
            </a:r>
          </a:p>
          <a:p>
            <a:r>
              <a:rPr lang="en-US" sz="2800" dirty="0" smtClean="0"/>
              <a:t>Templates</a:t>
            </a:r>
          </a:p>
          <a:p>
            <a:r>
              <a:rPr lang="en-US" sz="2800" dirty="0" smtClean="0"/>
              <a:t>Workstation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 smtClean="0"/>
              <a:t>Managing Multiple Nodes</a:t>
            </a:r>
          </a:p>
          <a:p>
            <a:r>
              <a:rPr lang="en-US" sz="2800" dirty="0" smtClean="0"/>
              <a:t>Community Cookbooks</a:t>
            </a:r>
          </a:p>
          <a:p>
            <a:r>
              <a:rPr lang="en-US" sz="2800" dirty="0" smtClean="0"/>
              <a:t>Roles</a:t>
            </a:r>
          </a:p>
          <a:p>
            <a:r>
              <a:rPr lang="en-US" sz="2800" dirty="0" smtClean="0"/>
              <a:t>Search</a:t>
            </a:r>
          </a:p>
          <a:p>
            <a:r>
              <a:rPr lang="en-US" sz="2800" dirty="0" smtClean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3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Instructor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Titles, Accomplishments,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Introduce Yourselves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Name</a:t>
            </a:r>
          </a:p>
          <a:p>
            <a:pPr>
              <a:lnSpc>
                <a:spcPct val="150000"/>
              </a:lnSpc>
            </a:pPr>
            <a:r>
              <a:rPr lang="en-US" dirty="0"/>
              <a:t>Current job role</a:t>
            </a:r>
          </a:p>
          <a:p>
            <a:pPr>
              <a:lnSpc>
                <a:spcPct val="150000"/>
              </a:lnSpc>
            </a:pPr>
            <a:r>
              <a:rPr lang="en-US" dirty="0"/>
              <a:t>Previous job roles/background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Experience with Chef and/or </a:t>
            </a:r>
            <a:r>
              <a:rPr lang="en-US" dirty="0" err="1"/>
              <a:t>config</a:t>
            </a:r>
            <a:r>
              <a:rPr lang="en-US" dirty="0"/>
              <a:t> management</a:t>
            </a:r>
          </a:p>
          <a:p>
            <a:pPr>
              <a:lnSpc>
                <a:spcPct val="150000"/>
              </a:lnSpc>
            </a:pPr>
            <a:r>
              <a:rPr lang="en-US" dirty="0"/>
              <a:t>Favorite Text Editor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80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Expectations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will leave this workshop with a basic understanding Chef's core components and ensure you have a workstation with all necessary tools installed.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7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bring with you your own domain expertise and problems. Chef is a framework for solving those problems. Our job is to teach you how to express solutions to your problems with Chef.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9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the Language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Learning Chef is like learning a language. You will reach fluency very fast but it will take practice until you become comfortable.</a:t>
            </a:r>
          </a:p>
          <a:p>
            <a:endParaRPr lang="en-US" dirty="0"/>
          </a:p>
          <a:p>
            <a:pPr algn="ctr"/>
            <a:r>
              <a:rPr lang="en-US" b="1" dirty="0"/>
              <a:t>To best way to learn Chef is to use Chef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Taste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is a large set of tools that are able to be used on multiple platforms and in numerous configurations. We will have time to only explore some of its most fundamental pieces.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Ask Me Anything (AMA)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 of us are coming here with </a:t>
            </a:r>
            <a:r>
              <a:rPr lang="en-US" i="1" dirty="0" smtClean="0"/>
              <a:t>unique </a:t>
            </a:r>
            <a:r>
              <a:rPr lang="en-US" dirty="0" smtClean="0"/>
              <a:t>experiences and from </a:t>
            </a:r>
            <a:r>
              <a:rPr lang="en-US" i="1" dirty="0" smtClean="0"/>
              <a:t>unique </a:t>
            </a:r>
            <a:r>
              <a:rPr lang="en-US" dirty="0" smtClean="0"/>
              <a:t>teams that are using Chef in </a:t>
            </a:r>
            <a:r>
              <a:rPr lang="en-US" i="1" dirty="0" smtClean="0"/>
              <a:t>unique </a:t>
            </a:r>
            <a:r>
              <a:rPr lang="en-US" dirty="0" smtClean="0"/>
              <a:t>ways. It is important that we answer your questions and set you on the path to find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 It!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If everything works the first time go back and make some changes. Break it! It's rare that you have a safe space like this to explore. Sometimes its more important to know what something looks like when it does not work than when it does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10320</TotalTime>
  <Words>312</Words>
  <Application>Microsoft Macintosh PowerPoint</Application>
  <PresentationFormat>Custom</PresentationFormat>
  <Paragraphs>41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ChefDk3.2Template</vt:lpstr>
      <vt:lpstr>Chef Fundamentals</vt:lpstr>
      <vt:lpstr>Instructor Name</vt:lpstr>
      <vt:lpstr>Introduce Yourselves</vt:lpstr>
      <vt:lpstr>Our Expectations</vt:lpstr>
      <vt:lpstr>Your Infrastructure</vt:lpstr>
      <vt:lpstr>Learning the Language</vt:lpstr>
      <vt:lpstr>A Taste of Chef</vt:lpstr>
      <vt:lpstr>Ask Me Anything (AMA)</vt:lpstr>
      <vt:lpstr>Break It!</vt:lpstr>
      <vt:lpstr>Agenda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1312</cp:revision>
  <cp:lastPrinted>2015-02-07T23:49:10Z</cp:lastPrinted>
  <dcterms:created xsi:type="dcterms:W3CDTF">2012-09-13T17:36:07Z</dcterms:created>
  <dcterms:modified xsi:type="dcterms:W3CDTF">2015-05-31T07:01:54Z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